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813" r:id="rId2"/>
    <p:sldId id="256" r:id="rId3"/>
    <p:sldId id="5827" r:id="rId4"/>
    <p:sldId id="5828" r:id="rId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plan dmh04" userId="49749d8cfef9797c" providerId="LiveId" clId="{DE2A0DF3-5941-4266-9C27-AC1E3696BD22}"/>
    <pc:docChg chg="undo custSel modSld">
      <pc:chgData name="adplan dmh04" userId="49749d8cfef9797c" providerId="LiveId" clId="{DE2A0DF3-5941-4266-9C27-AC1E3696BD22}" dt="2023-12-20T08:50:46.764" v="234" actId="20577"/>
      <pc:docMkLst>
        <pc:docMk/>
      </pc:docMkLst>
      <pc:sldChg chg="addSp delSp modSp mod">
        <pc:chgData name="adplan dmh04" userId="49749d8cfef9797c" providerId="LiveId" clId="{DE2A0DF3-5941-4266-9C27-AC1E3696BD22}" dt="2023-12-20T08:26:46.925" v="142" actId="478"/>
        <pc:sldMkLst>
          <pc:docMk/>
          <pc:sldMk cId="2010212961" sldId="5813"/>
        </pc:sldMkLst>
        <pc:spChg chg="add del mod">
          <ac:chgData name="adplan dmh04" userId="49749d8cfef9797c" providerId="LiveId" clId="{DE2A0DF3-5941-4266-9C27-AC1E3696BD22}" dt="2023-12-20T08:26:46.925" v="142" actId="478"/>
          <ac:spMkLst>
            <pc:docMk/>
            <pc:sldMk cId="2010212961" sldId="5813"/>
            <ac:spMk id="7" creationId="{9670A0AA-A877-392A-AD35-440241B62473}"/>
          </ac:spMkLst>
        </pc:spChg>
      </pc:sldChg>
      <pc:sldChg chg="addSp delSp modSp mod">
        <pc:chgData name="adplan dmh04" userId="49749d8cfef9797c" providerId="LiveId" clId="{DE2A0DF3-5941-4266-9C27-AC1E3696BD22}" dt="2023-12-20T08:50:46.764" v="234" actId="20577"/>
        <pc:sldMkLst>
          <pc:docMk/>
          <pc:sldMk cId="1456285837" sldId="5827"/>
        </pc:sldMkLst>
        <pc:spChg chg="add del">
          <ac:chgData name="adplan dmh04" userId="49749d8cfef9797c" providerId="LiveId" clId="{DE2A0DF3-5941-4266-9C27-AC1E3696BD22}" dt="2023-12-20T08:20:26.542" v="1" actId="478"/>
          <ac:spMkLst>
            <pc:docMk/>
            <pc:sldMk cId="1456285837" sldId="5827"/>
            <ac:spMk id="2" creationId="{F2297108-039B-4360-0197-81889E838B01}"/>
          </ac:spMkLst>
        </pc:spChg>
        <pc:spChg chg="add del mod ord">
          <ac:chgData name="adplan dmh04" userId="49749d8cfef9797c" providerId="LiveId" clId="{DE2A0DF3-5941-4266-9C27-AC1E3696BD22}" dt="2023-12-20T08:29:15.657" v="170" actId="478"/>
          <ac:spMkLst>
            <pc:docMk/>
            <pc:sldMk cId="1456285837" sldId="5827"/>
            <ac:spMk id="3" creationId="{CD2C172B-8495-0C06-967C-DA856DD1D327}"/>
          </ac:spMkLst>
        </pc:spChg>
        <pc:spChg chg="mod">
          <ac:chgData name="adplan dmh04" userId="49749d8cfef9797c" providerId="LiveId" clId="{DE2A0DF3-5941-4266-9C27-AC1E3696BD22}" dt="2023-12-20T08:50:46.764" v="234" actId="20577"/>
          <ac:spMkLst>
            <pc:docMk/>
            <pc:sldMk cId="1456285837" sldId="5827"/>
            <ac:spMk id="4" creationId="{2AA99261-5E6C-1B24-1980-67791DE1147A}"/>
          </ac:spMkLst>
        </pc:spChg>
        <pc:spChg chg="add del mod ord">
          <ac:chgData name="adplan dmh04" userId="49749d8cfef9797c" providerId="LiveId" clId="{DE2A0DF3-5941-4266-9C27-AC1E3696BD22}" dt="2023-12-20T08:29:20.637" v="172" actId="478"/>
          <ac:spMkLst>
            <pc:docMk/>
            <pc:sldMk cId="1456285837" sldId="5827"/>
            <ac:spMk id="6" creationId="{05DCB836-64DB-9EA7-353F-626CBEA2C553}"/>
          </ac:spMkLst>
        </pc:spChg>
        <pc:spChg chg="mod">
          <ac:chgData name="adplan dmh04" userId="49749d8cfef9797c" providerId="LiveId" clId="{DE2A0DF3-5941-4266-9C27-AC1E3696BD22}" dt="2023-12-20T08:29:59.486" v="200" actId="1076"/>
          <ac:spMkLst>
            <pc:docMk/>
            <pc:sldMk cId="1456285837" sldId="5827"/>
            <ac:spMk id="9" creationId="{C2938A5C-54E9-10E1-9122-CF8593D2E2B8}"/>
          </ac:spMkLst>
        </pc:spChg>
        <pc:spChg chg="add del">
          <ac:chgData name="adplan dmh04" userId="49749d8cfef9797c" providerId="LiveId" clId="{DE2A0DF3-5941-4266-9C27-AC1E3696BD22}" dt="2023-12-20T08:24:02.915" v="93" actId="478"/>
          <ac:spMkLst>
            <pc:docMk/>
            <pc:sldMk cId="1456285837" sldId="5827"/>
            <ac:spMk id="12" creationId="{CFCF06B9-CF54-84AA-4024-73D0F710B4F9}"/>
          </ac:spMkLst>
        </pc:spChg>
        <pc:spChg chg="add mod">
          <ac:chgData name="adplan dmh04" userId="49749d8cfef9797c" providerId="LiveId" clId="{DE2A0DF3-5941-4266-9C27-AC1E3696BD22}" dt="2023-12-20T08:31:16.250" v="230" actId="20577"/>
          <ac:spMkLst>
            <pc:docMk/>
            <pc:sldMk cId="1456285837" sldId="5827"/>
            <ac:spMk id="21" creationId="{EE614CFA-6266-FEFC-2F54-EB07AACF83ED}"/>
          </ac:spMkLst>
        </pc:spChg>
        <pc:picChg chg="mod">
          <ac:chgData name="adplan dmh04" userId="49749d8cfef9797c" providerId="LiveId" clId="{DE2A0DF3-5941-4266-9C27-AC1E3696BD22}" dt="2023-12-20T08:28:04.095" v="146" actId="1076"/>
          <ac:picMkLst>
            <pc:docMk/>
            <pc:sldMk cId="1456285837" sldId="5827"/>
            <ac:picMk id="7" creationId="{6DCCD464-53F8-A19E-0A7E-5ED0B063CE28}"/>
          </ac:picMkLst>
        </pc:picChg>
        <pc:cxnChg chg="add del">
          <ac:chgData name="adplan dmh04" userId="49749d8cfef9797c" providerId="LiveId" clId="{DE2A0DF3-5941-4266-9C27-AC1E3696BD22}" dt="2023-12-20T08:23:35.818" v="90" actId="11529"/>
          <ac:cxnSpMkLst>
            <pc:docMk/>
            <pc:sldMk cId="1456285837" sldId="5827"/>
            <ac:cxnSpMk id="11" creationId="{97D903E9-3AFC-471B-F8FA-2AC0886377F9}"/>
          </ac:cxnSpMkLst>
        </pc:cxnChg>
        <pc:cxnChg chg="add del mod">
          <ac:chgData name="adplan dmh04" userId="49749d8cfef9797c" providerId="LiveId" clId="{DE2A0DF3-5941-4266-9C27-AC1E3696BD22}" dt="2023-12-20T08:28:14.524" v="149" actId="478"/>
          <ac:cxnSpMkLst>
            <pc:docMk/>
            <pc:sldMk cId="1456285837" sldId="5827"/>
            <ac:cxnSpMk id="14" creationId="{32F8F45F-D328-26F6-82FA-FFE91FD6E067}"/>
          </ac:cxnSpMkLst>
        </pc:cxnChg>
        <pc:cxnChg chg="add del mod">
          <ac:chgData name="adplan dmh04" userId="49749d8cfef9797c" providerId="LiveId" clId="{DE2A0DF3-5941-4266-9C27-AC1E3696BD22}" dt="2023-12-20T08:28:09.238" v="147" actId="478"/>
          <ac:cxnSpMkLst>
            <pc:docMk/>
            <pc:sldMk cId="1456285837" sldId="5827"/>
            <ac:cxnSpMk id="16" creationId="{033F323C-4FE5-C6F0-A00F-4F0677256A91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BF0BC43-CEEF-4950-F78B-CC8318766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1DB6854-8484-53E0-B341-6DBF462D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8876A6B-6D91-0300-44FD-871014FA1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70E2-888C-4634-B680-7BCDE46397F9}" type="datetimeFigureOut">
              <a:rPr lang="th-TH" smtClean="0"/>
              <a:t>16/02/67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90DC07F-E611-FFAE-C2A1-6167A628B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30C973A-B748-D4EF-6D83-A3D01AC1D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1565-FFD2-45FF-888B-896CC761C3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836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5AB7C57-26F3-1C95-A88D-21A463266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D23D61C7-D3F8-3BF8-FFB1-67C4AFE85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23ACF30-A3E1-E163-ABC2-83C5CEDA5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70E2-888C-4634-B680-7BCDE46397F9}" type="datetimeFigureOut">
              <a:rPr lang="th-TH" smtClean="0"/>
              <a:t>16/02/67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7771229-6E0A-DCB4-C274-13707317E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E7ED47C-8285-3108-2F7D-E3D6A10EC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1565-FFD2-45FF-888B-896CC761C3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291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DF13B231-69D4-2988-1D41-29592E3508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E325539-124F-BE0B-D8D9-CCBA55AA1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E6875E8-9440-45D0-BCE4-4DE6E498E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70E2-888C-4634-B680-7BCDE46397F9}" type="datetimeFigureOut">
              <a:rPr lang="th-TH" smtClean="0"/>
              <a:t>16/02/67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9C44484-55C1-1E65-6365-36C43CAD0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63365E5-3407-E167-CAC9-0EC587D23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1565-FFD2-45FF-888B-896CC761C3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156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A120D16-68F6-A0B4-83E2-1F148B9F2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08C44B9-9A25-6ADE-9795-34E5B8801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437626A-D4CF-CE7B-166A-5AE80D77A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70E2-888C-4634-B680-7BCDE46397F9}" type="datetimeFigureOut">
              <a:rPr lang="th-TH" smtClean="0"/>
              <a:t>16/02/67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58811CF-07BF-E4A9-2C78-64C9CB0AC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FD52352-7A07-5ACB-075A-C3A738D12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1565-FFD2-45FF-888B-896CC761C3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186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93F4F65-5DA6-E382-7B7F-73640CC6E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836FE18-EFDB-5365-0B40-255FB2939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3B9225C-B179-6A0C-E144-DB101E6BE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70E2-888C-4634-B680-7BCDE46397F9}" type="datetimeFigureOut">
              <a:rPr lang="th-TH" smtClean="0"/>
              <a:t>16/02/67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2651F27-CAED-38B9-08D8-41DCAA8D9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4902A06-67EB-CE2E-122F-1835E3583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1565-FFD2-45FF-888B-896CC761C3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998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EBBDD83-1E21-A1D7-80C5-A650F5277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515F5B3-C00F-C21E-74E0-6B96F16D1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DD65C127-6F58-BFA7-5682-DD1E7B776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41A4E7E-1FA6-B817-A6DE-AB86A6A77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70E2-888C-4634-B680-7BCDE46397F9}" type="datetimeFigureOut">
              <a:rPr lang="th-TH" smtClean="0"/>
              <a:t>16/02/67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8CE83F1-CCAC-0F3D-8388-21EEC8A08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4ED69F8-1C24-9935-3547-F9A9643AF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1565-FFD2-45FF-888B-896CC761C3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367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3457BF0-300D-1EB6-89E2-12BB35B70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EAA58C7-5559-5BAC-DA98-E94914C0D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D2581CC1-A4C7-77EF-BF24-8DD85B218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59ABF628-C301-7ECE-4AE3-8650275B0D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532BEBD5-6599-417E-3E59-E26E00B1B0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6D3D047C-5B20-FCFC-FB7C-7587F9A1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70E2-888C-4634-B680-7BCDE46397F9}" type="datetimeFigureOut">
              <a:rPr lang="th-TH" smtClean="0"/>
              <a:t>16/02/67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7BA29DBC-F739-BB1E-64C5-FE8BF1A9B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5FEF1F27-E22C-07C7-AC42-1CF0E4350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1565-FFD2-45FF-888B-896CC761C3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881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50191B3-D37C-0100-9835-7987D0309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8104D85F-83B0-29B8-ACFF-7C27C7A0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70E2-888C-4634-B680-7BCDE46397F9}" type="datetimeFigureOut">
              <a:rPr lang="th-TH" smtClean="0"/>
              <a:t>16/02/67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34B57D7E-2DD3-4037-AD85-BE9BD69A0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AE398B0B-9807-0EF2-8461-88C1F5F2C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1565-FFD2-45FF-888B-896CC761C3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304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AAF24C09-9C59-1C35-1625-CEF4F7609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70E2-888C-4634-B680-7BCDE46397F9}" type="datetimeFigureOut">
              <a:rPr lang="th-TH" smtClean="0"/>
              <a:t>16/02/67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E87C2DD5-92DB-B12C-F60A-6CEC7B4D1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7A0092B4-8488-1902-0F12-27EA321A8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1565-FFD2-45FF-888B-896CC761C3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71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A9181D8-8A54-932F-AA7B-27626C4C2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2B9F2F4-DBCD-6A4F-CFDA-A36ABDCD9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D75CA0C-AA6E-5D22-2C64-9486104AA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7EDD084-EFA7-BF50-4C6A-F1E86BB8B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70E2-888C-4634-B680-7BCDE46397F9}" type="datetimeFigureOut">
              <a:rPr lang="th-TH" smtClean="0"/>
              <a:t>16/02/67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4F97D2D-5893-C43B-F651-46695F9F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135F4CF-6570-E2BD-19DC-E0B56003B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1565-FFD2-45FF-888B-896CC761C3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925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A73D0D2-9581-4A6E-3767-690054D96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912267DF-0E4C-B81F-8BA7-F0F9473ED3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171142A-BB64-3B1A-F90A-06004EAE0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47E03F1-18CB-2223-6CD3-0BF3C6480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70E2-888C-4634-B680-7BCDE46397F9}" type="datetimeFigureOut">
              <a:rPr lang="th-TH" smtClean="0"/>
              <a:t>16/02/67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3272A1C-E525-D0A2-7453-812734969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F51943F-A9DD-A0EF-3DB4-551FEE7A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1565-FFD2-45FF-888B-896CC761C3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795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8BA1880D-0167-5EB1-0FE2-C31AC356C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7C2FEDB-B2DE-8D61-20DB-E1ED5B4A2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DD66B27-F3AD-5720-2648-5BD623005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770E2-888C-4634-B680-7BCDE46397F9}" type="datetimeFigureOut">
              <a:rPr lang="th-TH" smtClean="0"/>
              <a:t>16/02/67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140B73B-35B5-6EC0-DA5D-E6A4CC23D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7E18273-5B95-41E4-6113-6771813ED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31565-FFD2-45FF-888B-896CC761C3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160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5CBF9A7D-9FD9-3405-631D-D27C31675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730634"/>
              </p:ext>
            </p:extLst>
          </p:nvPr>
        </p:nvGraphicFramePr>
        <p:xfrm>
          <a:off x="528171" y="2041423"/>
          <a:ext cx="11311021" cy="4020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791">
                  <a:extLst>
                    <a:ext uri="{9D8B030D-6E8A-4147-A177-3AD203B41FA5}">
                      <a16:colId xmlns:a16="http://schemas.microsoft.com/office/drawing/2014/main" val="4121079406"/>
                    </a:ext>
                  </a:extLst>
                </a:gridCol>
                <a:gridCol w="3325792">
                  <a:extLst>
                    <a:ext uri="{9D8B030D-6E8A-4147-A177-3AD203B41FA5}">
                      <a16:colId xmlns:a16="http://schemas.microsoft.com/office/drawing/2014/main" val="1367956511"/>
                    </a:ext>
                  </a:extLst>
                </a:gridCol>
                <a:gridCol w="2822344">
                  <a:extLst>
                    <a:ext uri="{9D8B030D-6E8A-4147-A177-3AD203B41FA5}">
                      <a16:colId xmlns:a16="http://schemas.microsoft.com/office/drawing/2014/main" val="1888601448"/>
                    </a:ext>
                  </a:extLst>
                </a:gridCol>
                <a:gridCol w="2322094">
                  <a:extLst>
                    <a:ext uri="{9D8B030D-6E8A-4147-A177-3AD203B41FA5}">
                      <a16:colId xmlns:a16="http://schemas.microsoft.com/office/drawing/2014/main" val="4116992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ต้นน้ำ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(Input)</a:t>
                      </a:r>
                      <a:endParaRPr lang="th-TH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กลางน้ำ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(Process)</a:t>
                      </a:r>
                      <a:endParaRPr lang="th-TH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ปลายน้ำ</a:t>
                      </a:r>
                      <a:b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(Output)</a:t>
                      </a:r>
                      <a:endParaRPr lang="th-TH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OutCome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th-TH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0034757"/>
                  </a:ext>
                </a:extLst>
              </a:tr>
              <a:tr h="661651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2030819"/>
                  </a:ext>
                </a:extLst>
              </a:tr>
              <a:tr h="65380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4665352"/>
                  </a:ext>
                </a:extLst>
              </a:tr>
              <a:tr h="601579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576396"/>
                  </a:ext>
                </a:extLst>
              </a:tr>
              <a:tr h="64017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20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802798"/>
                  </a:ext>
                </a:extLst>
              </a:tr>
            </a:tbl>
          </a:graphicData>
        </a:graphic>
      </p:graphicFrame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7D97DBDF-8260-2BE1-78C1-4EBA1E109E82}"/>
              </a:ext>
            </a:extLst>
          </p:cNvPr>
          <p:cNvSpPr/>
          <p:nvPr/>
        </p:nvSpPr>
        <p:spPr>
          <a:xfrm>
            <a:off x="528171" y="523587"/>
            <a:ext cx="2728596" cy="99668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ประเด็นที่กรมสุขภาพจิต</a:t>
            </a: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เป็นผู้รับผิดชอบหลัก/ร่วม</a:t>
            </a:r>
            <a:endParaRPr lang="th-TH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15">
            <a:extLst>
              <a:ext uri="{FF2B5EF4-FFF2-40B4-BE49-F238E27FC236}">
                <a16:creationId xmlns:a16="http://schemas.microsoft.com/office/drawing/2014/main" id="{CBA6CFD7-E13C-A5DF-AFE7-DFE5D5868B58}"/>
              </a:ext>
            </a:extLst>
          </p:cNvPr>
          <p:cNvSpPr txBox="1"/>
          <p:nvPr/>
        </p:nvSpPr>
        <p:spPr>
          <a:xfrm>
            <a:off x="3451819" y="1044736"/>
            <a:ext cx="93102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  <a:sym typeface="Wingdings 2" panose="05020102010507070707" pitchFamily="18" charset="2"/>
              </a:rPr>
              <a:t>......................................................................................................................................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484347E8-27A3-8639-EC38-0ACB06F65DE6}"/>
              </a:ext>
            </a:extLst>
          </p:cNvPr>
          <p:cNvSpPr txBox="1"/>
          <p:nvPr/>
        </p:nvSpPr>
        <p:spPr>
          <a:xfrm>
            <a:off x="3371723" y="523587"/>
            <a:ext cx="8379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แนวทางการตรวจราชการงานสุขภาพจิต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:…………………………………</a:t>
            </a:r>
            <a:endParaRPr lang="th-TH" sz="3200" b="1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653F9F73-E8AD-38CB-A39E-FCEFFFCA5E0F}"/>
              </a:ext>
            </a:extLst>
          </p:cNvPr>
          <p:cNvSpPr txBox="1"/>
          <p:nvPr/>
        </p:nvSpPr>
        <p:spPr>
          <a:xfrm>
            <a:off x="10900824" y="123477"/>
            <a:ext cx="1526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แบบฟอร์ม 1</a:t>
            </a:r>
          </a:p>
        </p:txBody>
      </p:sp>
    </p:spTree>
    <p:extLst>
      <p:ext uri="{BB962C8B-B14F-4D97-AF65-F5344CB8AC3E}">
        <p14:creationId xmlns:p14="http://schemas.microsoft.com/office/powerpoint/2010/main" val="2010212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ามเหลี่ยมหน้าจั่ว 5">
            <a:extLst>
              <a:ext uri="{FF2B5EF4-FFF2-40B4-BE49-F238E27FC236}">
                <a16:creationId xmlns:a16="http://schemas.microsoft.com/office/drawing/2014/main" id="{B9C12B4F-75F3-7A27-7B44-A6A1A9D481CE}"/>
              </a:ext>
            </a:extLst>
          </p:cNvPr>
          <p:cNvSpPr/>
          <p:nvPr/>
        </p:nvSpPr>
        <p:spPr>
          <a:xfrm>
            <a:off x="1246090" y="129586"/>
            <a:ext cx="10793507" cy="1362636"/>
          </a:xfrm>
          <a:prstGeom prst="triangle">
            <a:avLst>
              <a:gd name="adj" fmla="val 51661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2399C2A4-53C9-FCDF-B9E3-30C89FDB3272}"/>
              </a:ext>
            </a:extLst>
          </p:cNvPr>
          <p:cNvSpPr/>
          <p:nvPr/>
        </p:nvSpPr>
        <p:spPr>
          <a:xfrm>
            <a:off x="134462" y="1604680"/>
            <a:ext cx="1004047" cy="112955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DD867FE6-01DD-0A19-BD1F-4EFA96828E80}"/>
              </a:ext>
            </a:extLst>
          </p:cNvPr>
          <p:cNvSpPr/>
          <p:nvPr/>
        </p:nvSpPr>
        <p:spPr>
          <a:xfrm>
            <a:off x="1201264" y="1616712"/>
            <a:ext cx="3514165" cy="1129553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11F4A31C-6F28-DBE3-EE56-B4CF9BC4633C}"/>
              </a:ext>
            </a:extLst>
          </p:cNvPr>
          <p:cNvSpPr/>
          <p:nvPr/>
        </p:nvSpPr>
        <p:spPr>
          <a:xfrm>
            <a:off x="4845418" y="1604680"/>
            <a:ext cx="3747247" cy="1129553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358FF0DE-BE23-B286-1760-96F4E49D5442}"/>
              </a:ext>
            </a:extLst>
          </p:cNvPr>
          <p:cNvSpPr/>
          <p:nvPr/>
        </p:nvSpPr>
        <p:spPr>
          <a:xfrm>
            <a:off x="8722654" y="1604680"/>
            <a:ext cx="3299014" cy="112955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สามเหลี่ยมหน้าจั่ว 10">
            <a:extLst>
              <a:ext uri="{FF2B5EF4-FFF2-40B4-BE49-F238E27FC236}">
                <a16:creationId xmlns:a16="http://schemas.microsoft.com/office/drawing/2014/main" id="{DF7AD4FD-3E9B-B73C-EBFC-1C208CCB0A5D}"/>
              </a:ext>
            </a:extLst>
          </p:cNvPr>
          <p:cNvSpPr/>
          <p:nvPr/>
        </p:nvSpPr>
        <p:spPr>
          <a:xfrm>
            <a:off x="1210234" y="2837896"/>
            <a:ext cx="3541062" cy="460643"/>
          </a:xfrm>
          <a:prstGeom prst="triangle">
            <a:avLst>
              <a:gd name="adj" fmla="val 5237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สามเหลี่ยมหน้าจั่ว 12">
            <a:extLst>
              <a:ext uri="{FF2B5EF4-FFF2-40B4-BE49-F238E27FC236}">
                <a16:creationId xmlns:a16="http://schemas.microsoft.com/office/drawing/2014/main" id="{721E1BA3-04FC-E2F7-36C5-FD850852C419}"/>
              </a:ext>
            </a:extLst>
          </p:cNvPr>
          <p:cNvSpPr/>
          <p:nvPr/>
        </p:nvSpPr>
        <p:spPr>
          <a:xfrm>
            <a:off x="4872313" y="2864412"/>
            <a:ext cx="3541062" cy="460643"/>
          </a:xfrm>
          <a:prstGeom prst="triangle">
            <a:avLst>
              <a:gd name="adj" fmla="val 5237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สามเหลี่ยมหน้าจั่ว 13">
            <a:extLst>
              <a:ext uri="{FF2B5EF4-FFF2-40B4-BE49-F238E27FC236}">
                <a16:creationId xmlns:a16="http://schemas.microsoft.com/office/drawing/2014/main" id="{91A5DEF1-B9A4-CBC7-E909-0A8ABC587277}"/>
              </a:ext>
            </a:extLst>
          </p:cNvPr>
          <p:cNvSpPr/>
          <p:nvPr/>
        </p:nvSpPr>
        <p:spPr>
          <a:xfrm>
            <a:off x="8534392" y="2864411"/>
            <a:ext cx="3541062" cy="460643"/>
          </a:xfrm>
          <a:prstGeom prst="triangle">
            <a:avLst>
              <a:gd name="adj" fmla="val 5237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6E2A0EE9-B992-8A43-8C62-4D7547A63F40}"/>
              </a:ext>
            </a:extLst>
          </p:cNvPr>
          <p:cNvSpPr/>
          <p:nvPr/>
        </p:nvSpPr>
        <p:spPr>
          <a:xfrm>
            <a:off x="112860" y="3413116"/>
            <a:ext cx="998744" cy="32439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สี่เหลี่ยมผืนผ้า 15">
            <a:extLst>
              <a:ext uri="{FF2B5EF4-FFF2-40B4-BE49-F238E27FC236}">
                <a16:creationId xmlns:a16="http://schemas.microsoft.com/office/drawing/2014/main" id="{F2869CBF-5AEC-1BBE-A6FE-15A1AEED466C}"/>
              </a:ext>
            </a:extLst>
          </p:cNvPr>
          <p:cNvSpPr/>
          <p:nvPr/>
        </p:nvSpPr>
        <p:spPr>
          <a:xfrm>
            <a:off x="1201260" y="3425481"/>
            <a:ext cx="3514165" cy="7445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สี่เหลี่ยมผืนผ้า 16">
            <a:extLst>
              <a:ext uri="{FF2B5EF4-FFF2-40B4-BE49-F238E27FC236}">
                <a16:creationId xmlns:a16="http://schemas.microsoft.com/office/drawing/2014/main" id="{470E691A-403A-000D-ABAE-14A7C4C521E9}"/>
              </a:ext>
            </a:extLst>
          </p:cNvPr>
          <p:cNvSpPr/>
          <p:nvPr/>
        </p:nvSpPr>
        <p:spPr>
          <a:xfrm>
            <a:off x="1201262" y="4262142"/>
            <a:ext cx="3514165" cy="7445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สี่เหลี่ยมผืนผ้า 17">
            <a:extLst>
              <a:ext uri="{FF2B5EF4-FFF2-40B4-BE49-F238E27FC236}">
                <a16:creationId xmlns:a16="http://schemas.microsoft.com/office/drawing/2014/main" id="{01C6CE85-CC15-6780-E513-F935C963BF4E}"/>
              </a:ext>
            </a:extLst>
          </p:cNvPr>
          <p:cNvSpPr/>
          <p:nvPr/>
        </p:nvSpPr>
        <p:spPr>
          <a:xfrm>
            <a:off x="1201261" y="5095284"/>
            <a:ext cx="3514165" cy="7445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สี่เหลี่ยมผืนผ้า 18">
            <a:extLst>
              <a:ext uri="{FF2B5EF4-FFF2-40B4-BE49-F238E27FC236}">
                <a16:creationId xmlns:a16="http://schemas.microsoft.com/office/drawing/2014/main" id="{6E680EFB-6C05-B70B-8CBD-2D81A0E9C076}"/>
              </a:ext>
            </a:extLst>
          </p:cNvPr>
          <p:cNvSpPr/>
          <p:nvPr/>
        </p:nvSpPr>
        <p:spPr>
          <a:xfrm>
            <a:off x="1201259" y="5912542"/>
            <a:ext cx="3514165" cy="7445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สี่เหลี่ยมผืนผ้า 19">
            <a:extLst>
              <a:ext uri="{FF2B5EF4-FFF2-40B4-BE49-F238E27FC236}">
                <a16:creationId xmlns:a16="http://schemas.microsoft.com/office/drawing/2014/main" id="{D6C3B4ED-8598-2ADC-D5B8-D610571D3D50}"/>
              </a:ext>
            </a:extLst>
          </p:cNvPr>
          <p:cNvSpPr/>
          <p:nvPr/>
        </p:nvSpPr>
        <p:spPr>
          <a:xfrm>
            <a:off x="4908183" y="3429000"/>
            <a:ext cx="3514165" cy="7445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สี่เหลี่ยมผืนผ้า 20">
            <a:extLst>
              <a:ext uri="{FF2B5EF4-FFF2-40B4-BE49-F238E27FC236}">
                <a16:creationId xmlns:a16="http://schemas.microsoft.com/office/drawing/2014/main" id="{F5696538-F461-3212-A7AE-1C0239536C76}"/>
              </a:ext>
            </a:extLst>
          </p:cNvPr>
          <p:cNvSpPr/>
          <p:nvPr/>
        </p:nvSpPr>
        <p:spPr>
          <a:xfrm>
            <a:off x="4908183" y="4246800"/>
            <a:ext cx="3514165" cy="7445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สี่เหลี่ยมผืนผ้า 21">
            <a:extLst>
              <a:ext uri="{FF2B5EF4-FFF2-40B4-BE49-F238E27FC236}">
                <a16:creationId xmlns:a16="http://schemas.microsoft.com/office/drawing/2014/main" id="{2C7730AE-376B-93E6-D4AA-2B2E9B80CCF7}"/>
              </a:ext>
            </a:extLst>
          </p:cNvPr>
          <p:cNvSpPr/>
          <p:nvPr/>
        </p:nvSpPr>
        <p:spPr>
          <a:xfrm>
            <a:off x="4894734" y="5095284"/>
            <a:ext cx="3514165" cy="7445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สี่เหลี่ยมผืนผ้า 22">
            <a:extLst>
              <a:ext uri="{FF2B5EF4-FFF2-40B4-BE49-F238E27FC236}">
                <a16:creationId xmlns:a16="http://schemas.microsoft.com/office/drawing/2014/main" id="{11036AF0-44F3-85E4-5F8F-B9770D45E088}"/>
              </a:ext>
            </a:extLst>
          </p:cNvPr>
          <p:cNvSpPr/>
          <p:nvPr/>
        </p:nvSpPr>
        <p:spPr>
          <a:xfrm>
            <a:off x="4894734" y="5928426"/>
            <a:ext cx="3514165" cy="7445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สี่เหลี่ยมผืนผ้า 23">
            <a:extLst>
              <a:ext uri="{FF2B5EF4-FFF2-40B4-BE49-F238E27FC236}">
                <a16:creationId xmlns:a16="http://schemas.microsoft.com/office/drawing/2014/main" id="{5785183D-B547-8EA5-BC72-811881186AAD}"/>
              </a:ext>
            </a:extLst>
          </p:cNvPr>
          <p:cNvSpPr/>
          <p:nvPr/>
        </p:nvSpPr>
        <p:spPr>
          <a:xfrm>
            <a:off x="8534404" y="3437302"/>
            <a:ext cx="3514165" cy="7445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สี่เหลี่ยมผืนผ้า 24">
            <a:extLst>
              <a:ext uri="{FF2B5EF4-FFF2-40B4-BE49-F238E27FC236}">
                <a16:creationId xmlns:a16="http://schemas.microsoft.com/office/drawing/2014/main" id="{5B78BFFF-2D87-EF40-6798-F33D6A809049}"/>
              </a:ext>
            </a:extLst>
          </p:cNvPr>
          <p:cNvSpPr/>
          <p:nvPr/>
        </p:nvSpPr>
        <p:spPr>
          <a:xfrm>
            <a:off x="8534404" y="4255102"/>
            <a:ext cx="3514165" cy="7445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สี่เหลี่ยมผืนผ้า 25">
            <a:extLst>
              <a:ext uri="{FF2B5EF4-FFF2-40B4-BE49-F238E27FC236}">
                <a16:creationId xmlns:a16="http://schemas.microsoft.com/office/drawing/2014/main" id="{82618C73-9315-7CD1-24C3-1E22441D6AF8}"/>
              </a:ext>
            </a:extLst>
          </p:cNvPr>
          <p:cNvSpPr/>
          <p:nvPr/>
        </p:nvSpPr>
        <p:spPr>
          <a:xfrm>
            <a:off x="8520955" y="5103586"/>
            <a:ext cx="3514165" cy="7445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สี่เหลี่ยมผืนผ้า 26">
            <a:extLst>
              <a:ext uri="{FF2B5EF4-FFF2-40B4-BE49-F238E27FC236}">
                <a16:creationId xmlns:a16="http://schemas.microsoft.com/office/drawing/2014/main" id="{61720A3B-7571-DC6E-49BA-CB6486308C64}"/>
              </a:ext>
            </a:extLst>
          </p:cNvPr>
          <p:cNvSpPr/>
          <p:nvPr/>
        </p:nvSpPr>
        <p:spPr>
          <a:xfrm>
            <a:off x="8520955" y="5936728"/>
            <a:ext cx="3514165" cy="7445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8" name="กล่องข้อความ 27">
            <a:extLst>
              <a:ext uri="{FF2B5EF4-FFF2-40B4-BE49-F238E27FC236}">
                <a16:creationId xmlns:a16="http://schemas.microsoft.com/office/drawing/2014/main" id="{95412388-5DCC-CDFF-5F61-22CA1E03B871}"/>
              </a:ext>
            </a:extLst>
          </p:cNvPr>
          <p:cNvSpPr txBox="1"/>
          <p:nvPr/>
        </p:nvSpPr>
        <p:spPr>
          <a:xfrm>
            <a:off x="284829" y="1932035"/>
            <a:ext cx="904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</a:t>
            </a:r>
          </a:p>
        </p:txBody>
      </p:sp>
      <p:sp>
        <p:nvSpPr>
          <p:cNvPr id="29" name="กล่องข้อความ 28">
            <a:extLst>
              <a:ext uri="{FF2B5EF4-FFF2-40B4-BE49-F238E27FC236}">
                <a16:creationId xmlns:a16="http://schemas.microsoft.com/office/drawing/2014/main" id="{6B88BC90-837E-AED2-0A4E-F74E93647B78}"/>
              </a:ext>
            </a:extLst>
          </p:cNvPr>
          <p:cNvSpPr txBox="1"/>
          <p:nvPr/>
        </p:nvSpPr>
        <p:spPr>
          <a:xfrm>
            <a:off x="123409" y="4391174"/>
            <a:ext cx="998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</a:t>
            </a:r>
          </a:p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</a:p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สำคัญ</a:t>
            </a:r>
          </a:p>
        </p:txBody>
      </p:sp>
      <p:sp>
        <p:nvSpPr>
          <p:cNvPr id="31" name="กล่องข้อความ 30">
            <a:extLst>
              <a:ext uri="{FF2B5EF4-FFF2-40B4-BE49-F238E27FC236}">
                <a16:creationId xmlns:a16="http://schemas.microsoft.com/office/drawing/2014/main" id="{DBC728E4-528C-EABF-50F9-7CBEBF9F742F}"/>
              </a:ext>
            </a:extLst>
          </p:cNvPr>
          <p:cNvSpPr txBox="1"/>
          <p:nvPr/>
        </p:nvSpPr>
        <p:spPr>
          <a:xfrm>
            <a:off x="112860" y="35947"/>
            <a:ext cx="4997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แนวทางการตรวจราชการงานสุขภาพจิต </a:t>
            </a:r>
            <a:b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:………………………………………………………………</a:t>
            </a:r>
            <a:endParaRPr lang="th-TH" sz="2400" b="1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0F86B152-6B7F-F303-CE4C-F53B3324AE6F}"/>
              </a:ext>
            </a:extLst>
          </p:cNvPr>
          <p:cNvSpPr txBox="1"/>
          <p:nvPr/>
        </p:nvSpPr>
        <p:spPr>
          <a:xfrm>
            <a:off x="10900824" y="123477"/>
            <a:ext cx="1526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แบบฟอร์ม 2</a:t>
            </a:r>
          </a:p>
        </p:txBody>
      </p:sp>
    </p:spTree>
    <p:extLst>
      <p:ext uri="{BB962C8B-B14F-4D97-AF65-F5344CB8AC3E}">
        <p14:creationId xmlns:p14="http://schemas.microsoft.com/office/powerpoint/2010/main" val="3219617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5E373561-BF08-35D5-DD95-DB28C3B33531}"/>
              </a:ext>
            </a:extLst>
          </p:cNvPr>
          <p:cNvGrpSpPr/>
          <p:nvPr/>
        </p:nvGrpSpPr>
        <p:grpSpPr>
          <a:xfrm>
            <a:off x="0" y="0"/>
            <a:ext cx="12617885" cy="801666"/>
            <a:chOff x="0" y="0"/>
            <a:chExt cx="12617885" cy="801666"/>
          </a:xfrm>
        </p:grpSpPr>
        <p:sp>
          <p:nvSpPr>
            <p:cNvPr id="5" name="สี่เหลี่ยมผืนผ้า: มุมมนด้านทแยง 4">
              <a:extLst>
                <a:ext uri="{FF2B5EF4-FFF2-40B4-BE49-F238E27FC236}">
                  <a16:creationId xmlns:a16="http://schemas.microsoft.com/office/drawing/2014/main" id="{3C65636C-5C90-4E8B-C6D1-29BD961FE651}"/>
                </a:ext>
              </a:extLst>
            </p:cNvPr>
            <p:cNvSpPr/>
            <p:nvPr/>
          </p:nvSpPr>
          <p:spPr>
            <a:xfrm>
              <a:off x="0" y="0"/>
              <a:ext cx="12192000" cy="801666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" name="กล่องข้อความ 3">
              <a:extLst>
                <a:ext uri="{FF2B5EF4-FFF2-40B4-BE49-F238E27FC236}">
                  <a16:creationId xmlns:a16="http://schemas.microsoft.com/office/drawing/2014/main" id="{2AA99261-5E6C-1B24-1980-67791DE1147A}"/>
                </a:ext>
              </a:extLst>
            </p:cNvPr>
            <p:cNvSpPr txBox="1"/>
            <p:nvPr/>
          </p:nvSpPr>
          <p:spPr>
            <a:xfrm>
              <a:off x="526093" y="139223"/>
              <a:ext cx="12091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ตัวอย่างสำหรับการจัดทำ</a:t>
              </a:r>
              <a:r>
                <a:rPr lang="en-US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Inspective  House Model </a:t>
              </a:r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ต้นน้ำ กลางน้ำ ปลายน้ำ ที่เกี่ยวข้องกับงานกรมสุขภาพจิต</a:t>
              </a:r>
            </a:p>
          </p:txBody>
        </p:sp>
      </p:grp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6DCCD464-53F8-A19E-0A7E-5ED0B063C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0684"/>
            <a:ext cx="12192000" cy="5115444"/>
          </a:xfrm>
          <a:prstGeom prst="rect">
            <a:avLst/>
          </a:prstGeom>
        </p:spPr>
      </p:pic>
      <p:sp>
        <p:nvSpPr>
          <p:cNvPr id="9" name="ลูกศร: รูปห้าเหลี่ยม 8">
            <a:extLst>
              <a:ext uri="{FF2B5EF4-FFF2-40B4-BE49-F238E27FC236}">
                <a16:creationId xmlns:a16="http://schemas.microsoft.com/office/drawing/2014/main" id="{C2938A5C-54E9-10E1-9122-CF8593D2E2B8}"/>
              </a:ext>
            </a:extLst>
          </p:cNvPr>
          <p:cNvSpPr/>
          <p:nvPr/>
        </p:nvSpPr>
        <p:spPr>
          <a:xfrm>
            <a:off x="0" y="6349445"/>
            <a:ext cx="4409162" cy="495463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อ้างอิงจาก ข้อมูลนำเสนอกองส่งเสริมและพัฒนาสุขภาพจิต</a:t>
            </a:r>
          </a:p>
        </p:txBody>
      </p:sp>
      <p:sp>
        <p:nvSpPr>
          <p:cNvPr id="21" name="กล่องข้อความ 20">
            <a:extLst>
              <a:ext uri="{FF2B5EF4-FFF2-40B4-BE49-F238E27FC236}">
                <a16:creationId xmlns:a16="http://schemas.microsoft.com/office/drawing/2014/main" id="{EE614CFA-6266-FEFC-2F54-EB07AACF83ED}"/>
              </a:ext>
            </a:extLst>
          </p:cNvPr>
          <p:cNvSpPr txBox="1"/>
          <p:nvPr/>
        </p:nvSpPr>
        <p:spPr>
          <a:xfrm>
            <a:off x="4509371" y="5933947"/>
            <a:ext cx="7214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2400" dirty="0"/>
              <a:t>ชุดข้อมูล 4 ช่องด้านบน นำข้อมูลมาจากกระทรวง</a:t>
            </a:r>
            <a:br>
              <a:rPr lang="th-TH" sz="2400" dirty="0"/>
            </a:br>
            <a:r>
              <a:rPr lang="th-TH" sz="2400" dirty="0"/>
              <a:t>                2. ชุดข้อมูล 4 ช่องด้านล่าง  นำมาปรับให้เข้ากับงานสุขภาพจิต</a:t>
            </a:r>
          </a:p>
        </p:txBody>
      </p:sp>
    </p:spTree>
    <p:extLst>
      <p:ext uri="{BB962C8B-B14F-4D97-AF65-F5344CB8AC3E}">
        <p14:creationId xmlns:p14="http://schemas.microsoft.com/office/powerpoint/2010/main" val="145628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>
            <a:extLst>
              <a:ext uri="{FF2B5EF4-FFF2-40B4-BE49-F238E27FC236}">
                <a16:creationId xmlns:a16="http://schemas.microsoft.com/office/drawing/2014/main" id="{13F6B8F1-2569-0D59-8E90-15A1E2A34CC4}"/>
              </a:ext>
            </a:extLst>
          </p:cNvPr>
          <p:cNvGrpSpPr/>
          <p:nvPr/>
        </p:nvGrpSpPr>
        <p:grpSpPr>
          <a:xfrm>
            <a:off x="0" y="0"/>
            <a:ext cx="12617885" cy="801666"/>
            <a:chOff x="0" y="0"/>
            <a:chExt cx="12617885" cy="801666"/>
          </a:xfrm>
        </p:grpSpPr>
        <p:sp>
          <p:nvSpPr>
            <p:cNvPr id="3" name="สี่เหลี่ยมผืนผ้า: มุมมนด้านทแยง 2">
              <a:extLst>
                <a:ext uri="{FF2B5EF4-FFF2-40B4-BE49-F238E27FC236}">
                  <a16:creationId xmlns:a16="http://schemas.microsoft.com/office/drawing/2014/main" id="{7724B02C-CEDE-CD21-513B-5E784489DB44}"/>
                </a:ext>
              </a:extLst>
            </p:cNvPr>
            <p:cNvSpPr/>
            <p:nvPr/>
          </p:nvSpPr>
          <p:spPr>
            <a:xfrm>
              <a:off x="0" y="0"/>
              <a:ext cx="12192000" cy="801666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/>
            </a:p>
          </p:txBody>
        </p:sp>
        <p:sp>
          <p:nvSpPr>
            <p:cNvPr id="4" name="กล่องข้อความ 3">
              <a:extLst>
                <a:ext uri="{FF2B5EF4-FFF2-40B4-BE49-F238E27FC236}">
                  <a16:creationId xmlns:a16="http://schemas.microsoft.com/office/drawing/2014/main" id="{8C45C39A-F224-05E3-6B0E-F213EEF5CF15}"/>
                </a:ext>
              </a:extLst>
            </p:cNvPr>
            <p:cNvSpPr txBox="1"/>
            <p:nvPr/>
          </p:nvSpPr>
          <p:spPr>
            <a:xfrm>
              <a:off x="526093" y="139223"/>
              <a:ext cx="12091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ตัวอย่างสำหรับการจัดทำ</a:t>
              </a:r>
              <a:r>
                <a:rPr lang="en-US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Inspection  House Model </a:t>
              </a:r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ต้นน้ำ กลางน้ำ ปลายน้ำ ที่เกี่ยวข้องกับงานกรมสุขภาพจิต</a:t>
              </a:r>
            </a:p>
          </p:txBody>
        </p:sp>
      </p:grp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1FE99235-71B6-5368-F75F-A4D7D1A87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6272"/>
            <a:ext cx="12192000" cy="5956571"/>
          </a:xfrm>
          <a:prstGeom prst="rect">
            <a:avLst/>
          </a:prstGeom>
        </p:spPr>
      </p:pic>
      <p:sp>
        <p:nvSpPr>
          <p:cNvPr id="8" name="ลูกศร: รูปห้าเหลี่ยม 7">
            <a:extLst>
              <a:ext uri="{FF2B5EF4-FFF2-40B4-BE49-F238E27FC236}">
                <a16:creationId xmlns:a16="http://schemas.microsoft.com/office/drawing/2014/main" id="{070573DA-54FF-CFD4-FA0B-F3AB1890A896}"/>
              </a:ext>
            </a:extLst>
          </p:cNvPr>
          <p:cNvSpPr/>
          <p:nvPr/>
        </p:nvSpPr>
        <p:spPr>
          <a:xfrm>
            <a:off x="0" y="6381325"/>
            <a:ext cx="4409162" cy="495463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อ้างอิงจาก ข้อมูลนำเสนอกองส่งเสริมและพัฒนาสุขภาพจิต</a:t>
            </a:r>
          </a:p>
        </p:txBody>
      </p:sp>
    </p:spTree>
    <p:extLst>
      <p:ext uri="{BB962C8B-B14F-4D97-AF65-F5344CB8AC3E}">
        <p14:creationId xmlns:p14="http://schemas.microsoft.com/office/powerpoint/2010/main" val="259518015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138</Words>
  <Application>Microsoft Office PowerPoint</Application>
  <PresentationFormat>แบบจอกว้าง</PresentationFormat>
  <Paragraphs>21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TH SarabunPSK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adplan dmh04</dc:creator>
  <cp:lastModifiedBy>adplan dmh04</cp:lastModifiedBy>
  <cp:revision>4</cp:revision>
  <dcterms:created xsi:type="dcterms:W3CDTF">2023-12-19T08:47:15Z</dcterms:created>
  <dcterms:modified xsi:type="dcterms:W3CDTF">2024-02-16T08:01:18Z</dcterms:modified>
</cp:coreProperties>
</file>